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  <p:embeddedFont>
      <p:font typeface="Maven Pro"/>
      <p:regular r:id="rId18"/>
      <p:bold r:id="rId19"/>
    </p:embeddedFont>
    <p:embeddedFont>
      <p:font typeface="Old Standard TT"/>
      <p:regular r:id="rId20"/>
      <p:bold r:id="rId21"/>
      <p: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regular.fntdata"/><Relationship Id="rId22" Type="http://schemas.openxmlformats.org/officeDocument/2006/relationships/font" Target="fonts/OldStandardTT-italic.fntdata"/><Relationship Id="rId21" Type="http://schemas.openxmlformats.org/officeDocument/2006/relationships/font" Target="fonts/OldStandardTT-bold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19" Type="http://schemas.openxmlformats.org/officeDocument/2006/relationships/font" Target="fonts/MavenPro-bold.fntdata"/><Relationship Id="rId18" Type="http://schemas.openxmlformats.org/officeDocument/2006/relationships/font" Target="fonts/MavenPro-regular.fntdata"/></Relationships>
</file>

<file path=ppt/media/image1.png>
</file>

<file path=ppt/media/image10.png>
</file>

<file path=ppt/media/image11.png>
</file>

<file path=ppt/media/image12.gif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14943f7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014943f7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014943f7db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014943f7db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14943f7db_0_8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14943f7db_0_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14943f7db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14943f7db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014943f7db_0_1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014943f7db_0_1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014943f7db_0_1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014943f7db_0_1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14943f7db_0_19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014943f7db_0_19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14943f7db_0_1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14943f7db_0_1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1891353" y="151528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Old Standard TT"/>
                <a:ea typeface="Old Standard TT"/>
                <a:cs typeface="Old Standard TT"/>
                <a:sym typeface="Old Standard TT"/>
              </a:rPr>
              <a:t>EQUIPE 3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2673600" y="2695100"/>
            <a:ext cx="37398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SPRINT 3</a:t>
            </a:r>
            <a:endParaRPr sz="1900"/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702100" cy="129700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3"/>
          <p:cNvSpPr txBox="1"/>
          <p:nvPr/>
        </p:nvSpPr>
        <p:spPr>
          <a:xfrm>
            <a:off x="4439700" y="3592050"/>
            <a:ext cx="4704300" cy="12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Orientadores: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1778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P2. Antonio Egydio São Thiago Graça  </a:t>
            </a:r>
            <a:endParaRPr i="1"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17780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pt-BR" sz="15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M2. Jean Carlos Lourenço Costa</a:t>
            </a:r>
            <a:endParaRPr sz="15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"/>
          <p:cNvSpPr txBox="1"/>
          <p:nvPr>
            <p:ph type="title"/>
          </p:nvPr>
        </p:nvSpPr>
        <p:spPr>
          <a:xfrm>
            <a:off x="1303800" y="6926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Integrantes</a:t>
            </a:r>
            <a:endParaRPr/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00" y="1679327"/>
            <a:ext cx="2022101" cy="269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8500" y="1677587"/>
            <a:ext cx="2022100" cy="2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14"/>
          <p:cNvPicPr preferRelativeResize="0"/>
          <p:nvPr/>
        </p:nvPicPr>
        <p:blipFill rotWithShape="1">
          <a:blip r:embed="rId5">
            <a:alphaModFix/>
          </a:blip>
          <a:srcRect b="0" l="12080" r="5404" t="0"/>
          <a:stretch/>
        </p:blipFill>
        <p:spPr>
          <a:xfrm>
            <a:off x="4540300" y="1677575"/>
            <a:ext cx="2224739" cy="269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4"/>
          <p:cNvSpPr txBox="1"/>
          <p:nvPr/>
        </p:nvSpPr>
        <p:spPr>
          <a:xfrm>
            <a:off x="110025" y="4438850"/>
            <a:ext cx="202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Jeniffer Cristina Freitas Pereira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2352475" y="4438850"/>
            <a:ext cx="202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Davi Elias Silvestre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4516500" y="4423175"/>
            <a:ext cx="222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Mateus Henrique Lima da Silva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2" name="Google Shape;292;p14"/>
          <p:cNvSpPr txBox="1"/>
          <p:nvPr/>
        </p:nvSpPr>
        <p:spPr>
          <a:xfrm>
            <a:off x="7041200" y="4438850"/>
            <a:ext cx="186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Thales Wilson de Lucca Kerber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3" name="Google Shape;29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3000" y="1677575"/>
            <a:ext cx="2055575" cy="269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5"/>
          <p:cNvSpPr txBox="1"/>
          <p:nvPr>
            <p:ph type="title"/>
          </p:nvPr>
        </p:nvSpPr>
        <p:spPr>
          <a:xfrm>
            <a:off x="1111475" y="56367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Backlog do Produto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500" y="1380375"/>
            <a:ext cx="4906025" cy="316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Sprint 3</a:t>
            </a:r>
            <a:endParaRPr/>
          </a:p>
        </p:txBody>
      </p:sp>
      <p:pic>
        <p:nvPicPr>
          <p:cNvPr id="305" name="Google Shape;3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325" y="1705000"/>
            <a:ext cx="7760275" cy="103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Gráfico de Burndown</a:t>
            </a:r>
            <a:endParaRPr/>
          </a:p>
        </p:txBody>
      </p:sp>
      <p:pic>
        <p:nvPicPr>
          <p:cNvPr id="311" name="Google Shape;3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2700" y="1347275"/>
            <a:ext cx="5284900" cy="298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Tecnologias Utilizadas</a:t>
            </a:r>
            <a:endParaRPr/>
          </a:p>
        </p:txBody>
      </p:sp>
      <p:pic>
        <p:nvPicPr>
          <p:cNvPr id="317" name="Google Shape;3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275" y="1837987"/>
            <a:ext cx="2022799" cy="2022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4100" y="2371925"/>
            <a:ext cx="2437974" cy="95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9050" y="2281825"/>
            <a:ext cx="1135100" cy="116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04200" y="2281825"/>
            <a:ext cx="1232175" cy="123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900" y="0"/>
            <a:ext cx="7750875" cy="480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0"/>
          <p:cNvSpPr txBox="1"/>
          <p:nvPr>
            <p:ph type="title"/>
          </p:nvPr>
        </p:nvSpPr>
        <p:spPr>
          <a:xfrm>
            <a:off x="1097700" y="689100"/>
            <a:ext cx="42813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Agradecimentos Finais</a:t>
            </a:r>
            <a:endParaRPr/>
          </a:p>
        </p:txBody>
      </p:sp>
      <p:sp>
        <p:nvSpPr>
          <p:cNvPr id="333" name="Google Shape;333;p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17780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À instituição </a:t>
            </a:r>
            <a:r>
              <a:rPr i="1" lang="pt-BR" sz="1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Fatec São José dos Campos - Prof. Jessen Vidal</a:t>
            </a: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pelo fornecimento da plataformas de ensino online, além da rede de apoio de toda equipe gestora. Agradecemos aos professores </a:t>
            </a:r>
            <a:r>
              <a:rPr i="1" lang="pt-BR" sz="1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Antonio Egydio São Thiago Graça  e Jean Carlos Lourenço Costa pela orientação, paciência e tempo dedicado. </a:t>
            </a:r>
            <a:endParaRPr i="1" sz="17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